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session introduces the importance of multidisciplinary preoperative assessment.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Discuss BMI criteria, failed conservative measures, MDT referral.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Detail ECG, cardiac risk, OSA screening, CPAP evidence.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 micronutrient deficiencies, metabolic labs, H. pylori.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psychological evaluation, mental health, adherence predictors.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Explain rationale for pre-op endoscopy.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Highlight pre-op diet, smoking cessation, glycemic targets.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Preoperative Assessment in Bariatric Surgery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Guide for GPs</a:t>
            </a:r>
          </a:p>
          <a:p>
            <a:r>
              <a:t>Optimizing Patient Outcomes through Multidisciplinary Collaboration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Eligibility &amp; Referral Pathway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BMI ≥ 40 OR BMI ≥ 35 with comorbidities.</a:t>
            </a:r>
          </a:p>
          <a:p>
            <a:r>
              <a:t>Refer to BOMSS MDT.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Cardiac &amp; Pulmonary Optimization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12‑lead ECG, functional capacity.</a:t>
            </a:r>
          </a:p>
          <a:p>
            <a:r>
              <a:t>STOP‑Bang for OSA; CPAP compliance.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Nutritional Screening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Vit D, B12, Folate, Iron.</a:t>
            </a:r>
          </a:p>
          <a:p>
            <a:r>
              <a:t>Metabolic panel + H. pylori.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Psychological Readiness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Evaluate binge eating, mental health, support.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Gastrointestinal Imaging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Routine EGD to check hernias/esophagitis.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Optimization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Smoking cessation ≥6 weeks.</a:t>
            </a:r>
          </a:p>
          <a:p>
            <a:r>
              <a:t>2–4 week liver-shrink diet.</a:t>
            </a:r>
          </a:p>
          <a:p>
            <a:r>
              <a:t>HbA1c &lt;7%.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